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XhiN6saTdj1AOZUGC75uBA3PM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CD02E4-3F01-47A1-85D2-DC582355B8D4}">
  <a:tblStyle styleId="{5FCD02E4-3F01-47A1-85D2-DC582355B8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1D7C2C5-9458-4871-923A-F2C67689A18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4" name="Google Shape;7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1" name="Google Shape;101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2" name="Google Shape;102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6" name="Google Shape;10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" name="Google Shape;119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Google Shape;125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" name="Google Shape;127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8" name="Google Shape;128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Google Shape;133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8" name="Google Shape;138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39" name="Google Shape;13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100.g: Solve real-world problems involving area and perimeter of polygons, as well as surface area and volume of prisms and pyramids.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4">
            <a:alphaModFix/>
          </a:blip>
          <a:srcRect b="0" l="0" r="16819" t="0"/>
          <a:stretch/>
        </p:blipFill>
        <p:spPr>
          <a:xfrm>
            <a:off x="2317175" y="348475"/>
            <a:ext cx="6616625" cy="32259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" name="Google Shape;162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3" name="Google Shape;163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6" name="Google Shape;166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100.g: Solve real-world problems involving area and perimeter of polygons, as well as surface area and volume of prisms and pyramids.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2650" y="102325"/>
            <a:ext cx="5800725" cy="3676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" name="Google Shape;189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0" name="Google Shape;190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1" name="Google Shape;191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4" name="Google Shape;194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5" name="Google Shape;19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9" name="Google Shape;199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0" name="Google Shape;200;p5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100.g: Solve real-world problems involving area and perimeter of polygons, as well as surface area and volume of prisms and pyramids.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1" name="Google Shape;20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3751" y="131651"/>
            <a:ext cx="4882534" cy="37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7" name="Google Shape;217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0" name="Google Shape;220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" name="Google Shape;225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6" name="Google Shape;226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7" name="Google Shape;227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0" name="Google Shape;230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1" name="Google Shape;23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6" name="Google Shape;246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47" name="Google Shape;247;p7"/>
          <p:cNvPicPr preferRelativeResize="0"/>
          <p:nvPr/>
        </p:nvPicPr>
        <p:blipFill rotWithShape="1">
          <a:blip r:embed="rId4">
            <a:alphaModFix/>
          </a:blip>
          <a:srcRect b="14972" l="6582" r="9671" t="7368"/>
          <a:stretch/>
        </p:blipFill>
        <p:spPr>
          <a:xfrm>
            <a:off x="4341775" y="92525"/>
            <a:ext cx="4012174" cy="495694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100.a: Identify quantities of interest for modeling purposes.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" name="Google Shape;253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6" name="Google Shape;256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8" name="Google Shape;258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59" name="Google Shape;25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4" name="Google Shape;274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75" name="Google Shape;2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9500" y="151650"/>
            <a:ext cx="3966147" cy="48387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100.a: Identify quantities of interest for modeling purposes.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1" name="Google Shape;281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2" name="Google Shape;282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3" name="Google Shape;283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4" name="Google Shape;284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6" name="Google Shape;286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{5FCD02E4-3F01-47A1-85D2-DC582355B8D4}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7" name="Google Shape;28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100.a: Identify quantities of interest for modeling purposes.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3" name="Google Shape;303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{A1D7C2C5-9458-4871-923A-F2C67689A182}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4" name="Google Shape;304;p9"/>
          <p:cNvPicPr preferRelativeResize="0"/>
          <p:nvPr/>
        </p:nvPicPr>
        <p:blipFill rotWithShape="1">
          <a:blip r:embed="rId4">
            <a:alphaModFix/>
          </a:blip>
          <a:srcRect b="0" l="7589" r="6750" t="8154"/>
          <a:stretch/>
        </p:blipFill>
        <p:spPr>
          <a:xfrm>
            <a:off x="3546850" y="454080"/>
            <a:ext cx="5368549" cy="411702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