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hJxSzzPx4yJnWjlvy05BbzrRxp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75C45B0-5C1D-4D43-A8E4-3B06AF67416F}">
  <a:tblStyle styleId="{F75C45B0-5C1D-4D43-A8E4-3B06AF67416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1810EC6-D4A5-4A83-8D4D-94EAD5DAC38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203.f: Interpret polynomial and rational functions that arise in applications in terms of the context.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{E1810EC6-D4A5-4A83-8D4D-94EAD5DAC38D}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1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203.f: Interpret polynomial and rational functions that arise in applications in terms of the context.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{E1810EC6-D4A5-4A83-8D4D-94EAD5DAC38D}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4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{E1810EC6-D4A5-4A83-8D4D-94EAD5DAC38D}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1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203.f: Interpret polynomial and rational functions that arise in applications in terms of the context.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{E1810EC6-D4A5-4A83-8D4D-94EAD5DAC38D}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203.a: Interpret the structure of polynomial and rational expressions.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{E1810EC6-D4A5-4A83-8D4D-94EAD5DAC38D}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1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203.a: Interpret the structure of polynomial and rational expressions.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{F75C45B0-5C1D-4D43-A8E4-3B06AF67416F}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562325" y="3995975"/>
            <a:ext cx="3423300" cy="10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203.a: Interpret the structure of polynomial and rational expressions.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{E1810EC6-D4A5-4A83-8D4D-94EAD5DAC38D}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9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