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iIBU3p27QM423yMXdysMQz3iOv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52FBF15-F3AB-405B-8BAC-6F97ACC12D06}">
  <a:tblStyle styleId="{452FBF15-F3AB-405B-8BAC-6F97ACC12D0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3468C549-F160-4D44-86B4-D0524B01F5D6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{452FBF15-F3AB-405B-8BAC-6F97ACC12D06}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{452FBF15-F3AB-405B-8BAC-6F97ACC12D06}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154.e: Use coordinates to compute perimeters of polygons and areas of triangles and rectangles, e.g., using the distance formula.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{3468C549-F160-4D44-86B4-D0524B01F5D6}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7" name="Google Shape;157;p3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{452FBF15-F3AB-405B-8BAC-6F97ACC12D06}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3664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154.e: Use coordinates to compute perimeters of polygons and areas of triangles and rectangles, e.g., using the distance formula.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{3468C549-F160-4D44-86B4-D0524B01F5D6}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" name="Google Shape;185;p4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{452FBF15-F3AB-405B-8BAC-6F97ACC12D06}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{3468C549-F160-4D44-86B4-D0524B01F5D6}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562325" y="3995975"/>
            <a:ext cx="3664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154.e: Use coordinates to compute perimeters of polygons and areas of triangles and rectangles, e.g., using the distance formula.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"/>
          <p:cNvSpPr/>
          <p:nvPr/>
        </p:nvSpPr>
        <p:spPr>
          <a:xfrm>
            <a:off x="2921975" y="572000"/>
            <a:ext cx="5918700" cy="3189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{452FBF15-F3AB-405B-8BAC-6F97ACC12D06}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635975"/>
            <a:ext cx="25632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1" name="Google Shape;23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{452FBF15-F3AB-405B-8BAC-6F97ACC12D06}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7" name="Google Shape;24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{3468C549-F160-4D44-86B4-D0524B01F5D6}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>
            <a:off x="562325" y="3995975"/>
            <a:ext cx="34233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154.e: Use coordinates to compute perimeters of polygons and areas of triangles and rectangles, e.g., using the distance formula.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9" name="Google Shape;249;p7"/>
          <p:cNvSpPr/>
          <p:nvPr/>
        </p:nvSpPr>
        <p:spPr>
          <a:xfrm>
            <a:off x="4957450" y="217425"/>
            <a:ext cx="3488700" cy="4527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" name="Google Shape;254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463500" y="1635975"/>
            <a:ext cx="24576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59" name="Google Shape;259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{452FBF15-F3AB-405B-8BAC-6F97ACC12D06}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{3468C549-F160-4D44-86B4-D0524B01F5D6}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8"/>
          <p:cNvSpPr txBox="1"/>
          <p:nvPr/>
        </p:nvSpPr>
        <p:spPr>
          <a:xfrm>
            <a:off x="562325" y="3995975"/>
            <a:ext cx="34233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154.e: Use coordinates to compute perimeters of polygons and areas of triangles and rectangles, e.g., using the distance formula.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77" name="Google Shape;277;p8"/>
          <p:cNvSpPr/>
          <p:nvPr/>
        </p:nvSpPr>
        <p:spPr>
          <a:xfrm>
            <a:off x="4957450" y="217425"/>
            <a:ext cx="3488700" cy="4527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463500" y="1635975"/>
            <a:ext cx="26598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7" name="Google Shape;287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{452FBF15-F3AB-405B-8BAC-6F97ACC12D06}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562325" y="3995975"/>
            <a:ext cx="34233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154.e: Use coordinates to compute perimeters of polygons and areas of triangles and rectangles, e.g., using the distance formula.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4" name="Google Shape;304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{3468C549-F160-4D44-86B4-D0524B01F5D6}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5" name="Google Shape;305;p9"/>
          <p:cNvSpPr/>
          <p:nvPr/>
        </p:nvSpPr>
        <p:spPr>
          <a:xfrm>
            <a:off x="4957450" y="217425"/>
            <a:ext cx="3488700" cy="4527000"/>
          </a:xfrm>
          <a:prstGeom prst="rect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Insert student work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