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iwUSepnaSHnGdQ+t/xQBXI+ERE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E1010AB-0AA8-4098-A2BB-0D3FEB47FE1A}">
  <a:tblStyle styleId="{CE1010AB-0AA8-4098-A2BB-0D3FEB47FE1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D1C0881B-1AAB-4407-9B67-A0CEEEFAA3E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{CE1010AB-0AA8-4098-A2BB-0D3FEB47FE1A}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{CE1010AB-0AA8-4098-A2BB-0D3FEB47FE1A}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102.d: Build linear functions that model relationships between two quantities.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{D1C0881B-1AAB-4407-9B67-A0CEEEFAA3E2}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7" name="Google Shape;15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73538" y="193343"/>
            <a:ext cx="4302112" cy="4756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{CE1010AB-0AA8-4098-A2BB-0D3FEB47FE1A}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102.d: Build linear functions that model relationships between two quantities.</a:t>
            </a:r>
            <a:endParaRPr b="0" i="0" sz="1200" u="none" cap="none" strike="noStrike">
              <a:solidFill>
                <a:srgbClr val="000000"/>
              </a:solidFill>
              <a:highlight>
                <a:schemeClr val="accent6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{D1C0881B-1AAB-4407-9B67-A0CEEEFAA3E2}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85" name="Google Shape;185;p4"/>
          <p:cNvPicPr preferRelativeResize="0"/>
          <p:nvPr/>
        </p:nvPicPr>
        <p:blipFill rotWithShape="1">
          <a:blip r:embed="rId4">
            <a:alphaModFix/>
          </a:blip>
          <a:srcRect b="55512" l="0" r="0" t="0"/>
          <a:stretch/>
        </p:blipFill>
        <p:spPr>
          <a:xfrm>
            <a:off x="2338225" y="152698"/>
            <a:ext cx="3302075" cy="281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4"/>
          <p:cNvPicPr preferRelativeResize="0"/>
          <p:nvPr/>
        </p:nvPicPr>
        <p:blipFill rotWithShape="1">
          <a:blip r:embed="rId4">
            <a:alphaModFix/>
          </a:blip>
          <a:srcRect b="3861" l="0" r="0" t="46110"/>
          <a:stretch/>
        </p:blipFill>
        <p:spPr>
          <a:xfrm>
            <a:off x="5705200" y="1846550"/>
            <a:ext cx="3302075" cy="316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" name="Google Shape;191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2" name="Google Shape;192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3" name="Google Shape;193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5" name="Google Shape;195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6" name="Google Shape;196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{CE1010AB-0AA8-4098-A2BB-0D3FEB47FE1A}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1" name="Google Shape;201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{D1C0881B-1AAB-4407-9B67-A0CEEEFAA3E2}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2" name="Google Shape;202;p5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102.d: Build linear functions that model relationships between two quantities.</a:t>
            </a:r>
            <a:endParaRPr b="0" i="0" sz="1200" u="none" cap="none" strike="noStrike">
              <a:solidFill>
                <a:srgbClr val="000000"/>
              </a:solidFill>
              <a:highlight>
                <a:srgbClr val="FFFF00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5"/>
          <p:cNvPicPr preferRelativeResize="0"/>
          <p:nvPr/>
        </p:nvPicPr>
        <p:blipFill rotWithShape="1">
          <a:blip r:embed="rId4">
            <a:alphaModFix/>
          </a:blip>
          <a:srcRect b="0" l="0" r="2609" t="0"/>
          <a:stretch/>
        </p:blipFill>
        <p:spPr>
          <a:xfrm>
            <a:off x="2248550" y="60275"/>
            <a:ext cx="3488700" cy="3570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37250" y="2228775"/>
            <a:ext cx="3339799" cy="287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0" name="Google Shape;220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1" name="Google Shape;221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3" name="Google Shape;223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{CE1010AB-0AA8-4098-A2BB-0D3FEB47FE1A}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8" name="Google Shape;228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9" name="Google Shape;229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0" name="Google Shape;230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31" name="Google Shape;231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2" name="Google Shape;232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3" name="Google Shape;233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{CE1010AB-0AA8-4098-A2BB-0D3FEB47FE1A}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9" name="Google Shape;249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{D1C0881B-1AAB-4407-9B67-A0CEEEFAA3E2}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0" name="Google Shape;250;p7"/>
          <p:cNvSpPr txBox="1"/>
          <p:nvPr/>
        </p:nvSpPr>
        <p:spPr>
          <a:xfrm>
            <a:off x="463500" y="425212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102.j: Use a linear function model to determine values of interest in a real-world problem.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51" name="Google Shape;251;p7"/>
          <p:cNvPicPr preferRelativeResize="0"/>
          <p:nvPr/>
        </p:nvPicPr>
        <p:blipFill rotWithShape="1">
          <a:blip r:embed="rId4">
            <a:alphaModFix/>
          </a:blip>
          <a:srcRect b="3759" l="6890" r="6656" t="54923"/>
          <a:stretch/>
        </p:blipFill>
        <p:spPr>
          <a:xfrm>
            <a:off x="2722050" y="206825"/>
            <a:ext cx="6260726" cy="397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" name="Google Shape;256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7" name="Google Shape;257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8" name="Google Shape;258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9" name="Google Shape;259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0" name="Google Shape;260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61" name="Google Shape;261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{CE1010AB-0AA8-4098-A2BB-0D3FEB47FE1A}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7" name="Google Shape;277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{D1C0881B-1AAB-4407-9B67-A0CEEEFAA3E2}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8" name="Google Shape;278;p8"/>
          <p:cNvSpPr txBox="1"/>
          <p:nvPr/>
        </p:nvSpPr>
        <p:spPr>
          <a:xfrm>
            <a:off x="4099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102.j: Use a linear function model to determine values of interest in a real-world problem.</a:t>
            </a:r>
            <a:endParaRPr b="0" i="0" sz="1200" u="none" cap="none" strike="noStrike">
              <a:solidFill>
                <a:srgbClr val="000000"/>
              </a:solidFill>
              <a:highlight>
                <a:schemeClr val="accent6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79" name="Google Shape;27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03750" y="572426"/>
            <a:ext cx="5545975" cy="1671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8"/>
          <p:cNvPicPr preferRelativeResize="0"/>
          <p:nvPr/>
        </p:nvPicPr>
        <p:blipFill rotWithShape="1">
          <a:blip r:embed="rId5">
            <a:alphaModFix/>
          </a:blip>
          <a:srcRect b="35654" l="0" r="0" t="0"/>
          <a:stretch/>
        </p:blipFill>
        <p:spPr>
          <a:xfrm>
            <a:off x="3403750" y="2303750"/>
            <a:ext cx="5437050" cy="1365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5" name="Google Shape;285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6" name="Google Shape;286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7" name="Google Shape;287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8" name="Google Shape;288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9" name="Google Shape;289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90" name="Google Shape;290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{CE1010AB-0AA8-4098-A2BB-0D3FEB47FE1A}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9"/>
          <p:cNvSpPr txBox="1"/>
          <p:nvPr/>
        </p:nvSpPr>
        <p:spPr>
          <a:xfrm>
            <a:off x="463500" y="4347050"/>
            <a:ext cx="34233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102.j: Use a linear function model to determine values of interest in a real-world problem.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7" name="Google Shape;307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{D1C0881B-1AAB-4407-9B67-A0CEEEFAA3E2}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08" name="Google Shape;308;p9"/>
          <p:cNvPicPr preferRelativeResize="0"/>
          <p:nvPr/>
        </p:nvPicPr>
        <p:blipFill rotWithShape="1">
          <a:blip r:embed="rId4">
            <a:alphaModFix/>
          </a:blip>
          <a:srcRect b="30424" l="0" r="0" t="53785"/>
          <a:stretch/>
        </p:blipFill>
        <p:spPr>
          <a:xfrm>
            <a:off x="3174800" y="152700"/>
            <a:ext cx="5666000" cy="1105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9"/>
          <p:cNvPicPr preferRelativeResize="0"/>
          <p:nvPr/>
        </p:nvPicPr>
        <p:blipFill rotWithShape="1">
          <a:blip r:embed="rId4">
            <a:alphaModFix/>
          </a:blip>
          <a:srcRect b="0" l="0" r="0" t="68387"/>
          <a:stretch/>
        </p:blipFill>
        <p:spPr>
          <a:xfrm>
            <a:off x="3167725" y="1246575"/>
            <a:ext cx="5665999" cy="2222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9"/>
          <p:cNvPicPr preferRelativeResize="0"/>
          <p:nvPr/>
        </p:nvPicPr>
        <p:blipFill rotWithShape="1">
          <a:blip r:embed="rId5">
            <a:alphaModFix/>
          </a:blip>
          <a:srcRect b="69696" l="0" r="0" t="0"/>
          <a:stretch/>
        </p:blipFill>
        <p:spPr>
          <a:xfrm>
            <a:off x="3153450" y="3468750"/>
            <a:ext cx="5664430" cy="72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