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gk5JrYIP8pvqCbusZn5TSn1jLF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B33434-F81F-4ED8-B816-5F30FCEB258A}">
  <a:tblStyle styleId="{81B33434-F81F-4ED8-B816-5F30FCEB258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625906EB-63E3-4BF6-8AE8-DCFAB481CDE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153.b: Specify a sequence of transformations that will carry a given figure onto a similar figure.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{625906EB-63E3-4BF6-8AE8-DCFAB481CDE2}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153.b: Specify a sequence of transformations that will carry a given figure onto a similar figure.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{625906EB-63E3-4BF6-8AE8-DCFAB481CDE2}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4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{625906EB-63E3-4BF6-8AE8-DCFAB481CDE2}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153.b: Specify a sequence of transformations that will carry a given figure onto a similar figure.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23931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{625906EB-63E3-4BF6-8AE8-DCFAB481CDE2}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385750" y="3949675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153.c: Verify experimentally the properties of dilations given by a center and a scale factor.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3888950" y="246850"/>
            <a:ext cx="5065200" cy="4626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2289000" cy="15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{625906EB-63E3-4BF6-8AE8-DCFAB481CDE2}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153.c: Verify experimentally the properties of dilations given by a center and a scale factor.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4511913" y="246850"/>
            <a:ext cx="4442100" cy="4626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24246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{81B33434-F81F-4ED8-B816-5F30FCEB258A}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373150" y="3949675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153.c: Verify experimentally the properties of dilations given by a center and a scale factor.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{625906EB-63E3-4BF6-8AE8-DCFAB481CDE2}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9"/>
          <p:cNvSpPr/>
          <p:nvPr/>
        </p:nvSpPr>
        <p:spPr>
          <a:xfrm>
            <a:off x="3888950" y="246850"/>
            <a:ext cx="5065200" cy="4626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