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5"/>
    <p:sldMasterId id="214748367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972C740-AF15-4B44-90C9-1AB3164E3400}">
  <a:tblStyle styleId="{E972C740-AF15-4B44-90C9-1AB3164E340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884AECAB-CF96-4289-841E-7B9230B9366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46301937e6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46301937e6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46301937e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46301937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46301937e6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46301937e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6301937e6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346301937e6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46301937e6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46301937e6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46301937e6_0_3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46301937e6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6301937e6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46301937e6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46301937e6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46301937e6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46301937e6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46301937e6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Google Shape;51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" name="Google Shape;52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" name="Google Shape;55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" name="Google Shape;56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" name="Google Shape;57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Title of Presentation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" name="Google Shape;58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16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" name="Google Shape;65;p16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17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7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69" name="Google Shape;69;p17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" name="Google Shape;95;p2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24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97" name="Google Shape;97;p24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8" name="Google Shape;98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102" name="Google Shape;10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26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8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112" name="Google Shape;112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4.jp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9.jpg"/><Relationship Id="rId6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29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29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29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29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sz="1800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sz="1800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sz="1800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</a:t>
            </a: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sz="1800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lang="en" sz="18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sz="1800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30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30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30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30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</a:t>
                      </a:r>
                      <a:r>
                        <a:rPr lang="en" sz="13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1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1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1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1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841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841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1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1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1"/>
          <p:cNvSpPr txBox="1"/>
          <p:nvPr/>
        </p:nvSpPr>
        <p:spPr>
          <a:xfrm>
            <a:off x="562325" y="3995975"/>
            <a:ext cx="366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104.i: Use a function of exponential type to determine values of interest in a real-world problem.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1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{884AECAB-CF96-4289-841E-7B9230B9366A}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7" name="Google Shape;157;p31"/>
          <p:cNvPicPr preferRelativeResize="0"/>
          <p:nvPr/>
        </p:nvPicPr>
        <p:blipFill rotWithShape="1">
          <a:blip r:embed="rId4">
            <a:alphaModFix/>
          </a:blip>
          <a:srcRect b="4690" l="25500" r="30668" t="19286"/>
          <a:stretch/>
        </p:blipFill>
        <p:spPr>
          <a:xfrm>
            <a:off x="4379325" y="161188"/>
            <a:ext cx="4389125" cy="4821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32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32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32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</a:t>
            </a:r>
            <a:r>
              <a:rPr lang="en" sz="3300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32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841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841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32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32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2"/>
          <p:cNvSpPr txBox="1"/>
          <p:nvPr/>
        </p:nvSpPr>
        <p:spPr>
          <a:xfrm>
            <a:off x="463500" y="4266175"/>
            <a:ext cx="360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104.i: Use a function of exponential type to determine values of interest in a real-world problem.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32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{884AECAB-CF96-4289-841E-7B9230B9366A}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5" name="Google Shape;18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76484" y="974375"/>
            <a:ext cx="3870217" cy="25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2"/>
          <p:cNvPicPr preferRelativeResize="0"/>
          <p:nvPr/>
        </p:nvPicPr>
        <p:blipFill rotWithShape="1">
          <a:blip r:embed="rId5">
            <a:alphaModFix/>
          </a:blip>
          <a:srcRect b="3532" l="4248" r="4767" t="5896"/>
          <a:stretch/>
        </p:blipFill>
        <p:spPr>
          <a:xfrm>
            <a:off x="2670150" y="73325"/>
            <a:ext cx="2664200" cy="40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Google Shape;191;p3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3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3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</a:t>
            </a:r>
            <a:r>
              <a:rPr lang="en" sz="3300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4" name="Google Shape;194;p3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841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841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6" name="Google Shape;196;p3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7" name="Google Shape;19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1" name="Google Shape;201;p3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{884AECAB-CF96-4289-841E-7B9230B9366A}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2" name="Google Shape;202;p33"/>
          <p:cNvSpPr txBox="1"/>
          <p:nvPr/>
        </p:nvSpPr>
        <p:spPr>
          <a:xfrm>
            <a:off x="562325" y="3995975"/>
            <a:ext cx="366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104.i: Use a function of exponential type to determine values of interest in a real-world problem.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3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3"/>
          <p:cNvPicPr preferRelativeResize="0"/>
          <p:nvPr/>
        </p:nvPicPr>
        <p:blipFill rotWithShape="1">
          <a:blip r:embed="rId4">
            <a:alphaModFix/>
          </a:blip>
          <a:srcRect b="0" l="10120" r="0" t="0"/>
          <a:stretch/>
        </p:blipFill>
        <p:spPr>
          <a:xfrm rot="-5400000">
            <a:off x="3156014" y="-749287"/>
            <a:ext cx="3345224" cy="4964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3"/>
          <p:cNvPicPr preferRelativeResize="0"/>
          <p:nvPr/>
        </p:nvPicPr>
        <p:blipFill rotWithShape="1">
          <a:blip r:embed="rId5">
            <a:alphaModFix/>
          </a:blip>
          <a:srcRect b="6838" l="0" r="0" t="4461"/>
          <a:stretch/>
        </p:blipFill>
        <p:spPr>
          <a:xfrm>
            <a:off x="4115975" y="3487100"/>
            <a:ext cx="4964351" cy="162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Google Shape;220;p34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1" name="Google Shape;221;p34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34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3" name="Google Shape;223;p34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</a:t>
                      </a:r>
                      <a:r>
                        <a:rPr lang="en" sz="1300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8" name="Google Shape;228;p3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9" name="Google Shape;229;p3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" name="Google Shape;230;p3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1" name="Google Shape;231;p3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841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841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2" name="Google Shape;232;p3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3" name="Google Shape;233;p3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4" name="Google Shape;23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9" name="Google Shape;249;p3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{884AECAB-CF96-4289-841E-7B9230B9366A}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35"/>
          <p:cNvSpPr txBox="1"/>
          <p:nvPr/>
        </p:nvSpPr>
        <p:spPr>
          <a:xfrm>
            <a:off x="463500" y="4175925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104.d: Build an exponential function that models a relationship between two quantities.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4">
            <a:alphaModFix/>
          </a:blip>
          <a:srcRect b="0" l="0" r="6367" t="0"/>
          <a:stretch/>
        </p:blipFill>
        <p:spPr>
          <a:xfrm rot="-5400000">
            <a:off x="3996000" y="366599"/>
            <a:ext cx="5038751" cy="4410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" name="Google Shape;256;p36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7" name="Google Shape;257;p36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8" name="Google Shape;258;p36"/>
          <p:cNvSpPr txBox="1"/>
          <p:nvPr/>
        </p:nvSpPr>
        <p:spPr>
          <a:xfrm>
            <a:off x="340475" y="1087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</a:t>
            </a:r>
            <a:r>
              <a:rPr lang="en" sz="3300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9" name="Google Shape;259;p36"/>
          <p:cNvSpPr txBox="1"/>
          <p:nvPr/>
        </p:nvSpPr>
        <p:spPr>
          <a:xfrm>
            <a:off x="340475" y="1635975"/>
            <a:ext cx="15525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841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841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61" name="Google Shape;261;p36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2" name="Google Shape;2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7" name="Google Shape;277;p36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{884AECAB-CF96-4289-841E-7B9230B9366A}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8" name="Google Shape;278;p36"/>
          <p:cNvSpPr txBox="1"/>
          <p:nvPr/>
        </p:nvSpPr>
        <p:spPr>
          <a:xfrm>
            <a:off x="340475" y="4364475"/>
            <a:ext cx="3423300" cy="378600"/>
          </a:xfrm>
          <a:prstGeom prst="rect">
            <a:avLst/>
          </a:prstGeom>
          <a:solidFill>
            <a:srgbClr val="BDFCD7"/>
          </a:solidFill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104.d: Build an exponential function that models a relationship between two quantities.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79" name="Google Shape;279;p36"/>
          <p:cNvPicPr preferRelativeResize="0"/>
          <p:nvPr/>
        </p:nvPicPr>
        <p:blipFill rotWithShape="1">
          <a:blip r:embed="rId4">
            <a:alphaModFix/>
          </a:blip>
          <a:srcRect b="0" l="0" r="0" t="3975"/>
          <a:stretch/>
        </p:blipFill>
        <p:spPr>
          <a:xfrm>
            <a:off x="2031174" y="-475"/>
            <a:ext cx="2601725" cy="310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6"/>
          <p:cNvPicPr preferRelativeResize="0"/>
          <p:nvPr/>
        </p:nvPicPr>
        <p:blipFill rotWithShape="1">
          <a:blip r:embed="rId5">
            <a:alphaModFix/>
          </a:blip>
          <a:srcRect b="19022" l="0" r="4278" t="27211"/>
          <a:stretch/>
        </p:blipFill>
        <p:spPr>
          <a:xfrm>
            <a:off x="6128025" y="60275"/>
            <a:ext cx="2952301" cy="168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94180" y="1769774"/>
            <a:ext cx="2686156" cy="185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6"/>
          <p:cNvPicPr preferRelativeResize="0"/>
          <p:nvPr/>
        </p:nvPicPr>
        <p:blipFill rotWithShape="1">
          <a:blip r:embed="rId7">
            <a:alphaModFix/>
          </a:blip>
          <a:srcRect b="3130" l="0" r="11527" t="2867"/>
          <a:stretch/>
        </p:blipFill>
        <p:spPr>
          <a:xfrm>
            <a:off x="4488650" y="2681550"/>
            <a:ext cx="2266800" cy="24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7" name="Google Shape;287;p3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" name="Google Shape;288;p3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9" name="Google Shape;289;p3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</a:t>
            </a:r>
            <a:r>
              <a:rPr lang="en" sz="3300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90" name="Google Shape;290;p3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841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841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lang="en" sz="11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sz="11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1" name="Google Shape;291;p3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92" name="Google Shape;292;p3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{E972C740-AF15-4B44-90C9-1AB3164E3400}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93" name="Google Shape;2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7"/>
          <p:cNvSpPr txBox="1"/>
          <p:nvPr/>
        </p:nvSpPr>
        <p:spPr>
          <a:xfrm>
            <a:off x="387300" y="4118450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104.d: Build an exponential function that models a relationship between two quantities.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8" name="Google Shape;2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p3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{884AECAB-CF96-4289-841E-7B9230B9366A}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.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10" name="Google Shape;310;p37"/>
          <p:cNvPicPr preferRelativeResize="0"/>
          <p:nvPr/>
        </p:nvPicPr>
        <p:blipFill rotWithShape="1">
          <a:blip r:embed="rId4">
            <a:alphaModFix/>
          </a:blip>
          <a:srcRect b="9238" l="7287" r="34600" t="14664"/>
          <a:stretch/>
        </p:blipFill>
        <p:spPr>
          <a:xfrm>
            <a:off x="3886798" y="3299529"/>
            <a:ext cx="2223800" cy="163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7"/>
          <p:cNvPicPr preferRelativeResize="0"/>
          <p:nvPr/>
        </p:nvPicPr>
        <p:blipFill rotWithShape="1">
          <a:blip r:embed="rId5">
            <a:alphaModFix/>
          </a:blip>
          <a:srcRect b="4769" l="6164" r="0" t="4733"/>
          <a:stretch/>
        </p:blipFill>
        <p:spPr>
          <a:xfrm>
            <a:off x="6224900" y="787403"/>
            <a:ext cx="2873775" cy="369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7"/>
          <p:cNvPicPr preferRelativeResize="0"/>
          <p:nvPr/>
        </p:nvPicPr>
        <p:blipFill rotWithShape="1">
          <a:blip r:embed="rId6">
            <a:alphaModFix/>
          </a:blip>
          <a:srcRect b="10288" l="6012" r="3300" t="11944"/>
          <a:stretch/>
        </p:blipFill>
        <p:spPr>
          <a:xfrm>
            <a:off x="3318250" y="13788"/>
            <a:ext cx="2873775" cy="328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