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hMOKb7fWSAoJ46SbQ5nmQnKCtu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15B738A-3085-4A27-B0BF-3CF690833BC8}">
  <a:tblStyle styleId="{415B738A-3085-4A27-B0BF-3CF690833BC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EFDD341E-21C2-4711-A8E3-FAE951C197B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{415B738A-3085-4A27-B0BF-3CF690833BC8}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{415B738A-3085-4A27-B0BF-3CF690833BC8}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152.a: Use definitions of rotations, reflections, and translations in terms of angles, circles, perpendicular lines, parallel lines, and line segments.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{EFDD341E-21C2-4711-A8E3-FAE951C197B9}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3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{415B738A-3085-4A27-B0BF-3CF690833BC8}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152.a: Use definitions of rotations, reflections, and translations in terms of angles, circles, perpendicular lines, parallel lines, and line segments.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{EFDD341E-21C2-4711-A8E3-FAE951C197B9}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p4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{415B738A-3085-4A27-B0BF-3CF690833BC8}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{EFDD341E-21C2-4711-A8E3-FAE951C197B9}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3995975"/>
            <a:ext cx="36642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152.a: Use definitions of rotations, reflections, and translations in terms of angles, circles, perpendicular lines, parallel lines, and line segments.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{415B738A-3085-4A27-B0BF-3CF690833BC8}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2293800" cy="15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{415B738A-3085-4A27-B0BF-3CF690833BC8}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{EFDD341E-21C2-4711-A8E3-FAE951C197B9}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387300" y="3722525"/>
            <a:ext cx="34233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152.j: Make formal geometric constructions with a variety of tools and methods (compass and straightedge, string, reflective devices, paper folding, dynamic geometric software, etc.).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3918350" y="305100"/>
            <a:ext cx="5017500" cy="4439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635975"/>
            <a:ext cx="25632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{415B738A-3085-4A27-B0BF-3CF690833BC8}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{EFDD341E-21C2-4711-A8E3-FAE951C197B9}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8"/>
          <p:cNvSpPr txBox="1"/>
          <p:nvPr/>
        </p:nvSpPr>
        <p:spPr>
          <a:xfrm>
            <a:off x="409925" y="3767375"/>
            <a:ext cx="34233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152.j: Make formal geometric constructions with a variety of tools and methods (compass and straightedge, string, reflective devices, paper folding, dynamic geometric software, etc.).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7" name="Google Shape;277;p8"/>
          <p:cNvSpPr/>
          <p:nvPr/>
        </p:nvSpPr>
        <p:spPr>
          <a:xfrm>
            <a:off x="3918350" y="305100"/>
            <a:ext cx="5017500" cy="4439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635975"/>
            <a:ext cx="2148300" cy="15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{415B738A-3085-4A27-B0BF-3CF690833BC8}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410975" y="3645600"/>
            <a:ext cx="34233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152.j: Make formal geometric constructions with a variety of tools and methods (compass and straightedge, string, reflective devices, paper folding, dynamic geometric software, etc.).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" name="Google Shape;304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{EFDD341E-21C2-4711-A8E3-FAE951C197B9}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5" name="Google Shape;305;p9"/>
          <p:cNvSpPr/>
          <p:nvPr/>
        </p:nvSpPr>
        <p:spPr>
          <a:xfrm>
            <a:off x="3918350" y="305100"/>
            <a:ext cx="5017500" cy="4439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