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jiEZhhk5VLeWgNX6otrZwMJOuU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3BC77E-9112-40AA-948B-736362179A01}">
  <a:tblStyle styleId="{733BC77E-9112-40AA-948B-736362179A0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24FFB114-5B95-4D7B-BD42-7829F64E2D1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066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111.b: Develop statistical questions in the course of modeling with one-variable measurement data.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8550" y="303225"/>
            <a:ext cx="5312999" cy="4163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29679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111.b: Develop statistical questions in the course of modeling with one-variable measurement data.</a:t>
            </a:r>
            <a:endParaRPr b="0" i="0" sz="1200" u="none" cap="none" strike="noStrike">
              <a:solidFill>
                <a:srgbClr val="000000"/>
              </a:solidFill>
              <a:highlight>
                <a:schemeClr val="accent6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3050" y="474949"/>
            <a:ext cx="5371774" cy="41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41483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111.b: Develop statistical questions in the course of modeling with one-variable measurement data.</a:t>
            </a:r>
            <a:endParaRPr b="0" i="0" sz="1200" u="none" cap="none" strike="noStrike">
              <a:solidFill>
                <a:srgbClr val="000000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5"/>
          <p:cNvPicPr preferRelativeResize="0"/>
          <p:nvPr/>
        </p:nvPicPr>
        <p:blipFill rotWithShape="1">
          <a:blip r:embed="rId4">
            <a:alphaModFix/>
          </a:blip>
          <a:srcRect b="4334" l="0" r="0" t="7906"/>
          <a:stretch/>
        </p:blipFill>
        <p:spPr>
          <a:xfrm>
            <a:off x="3318251" y="299838"/>
            <a:ext cx="5578275" cy="36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463500" y="4252125"/>
            <a:ext cx="34233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111.a: Engage in the modeling cycle.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9" name="Google Shape;2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4521837" y="-198585"/>
            <a:ext cx="3928351" cy="492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409925" y="3995975"/>
            <a:ext cx="34233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111.a: Engage in the modeling cycle.</a:t>
            </a:r>
            <a:endParaRPr b="0" i="0" sz="1200" u="none" cap="none" strike="noStrike">
              <a:solidFill>
                <a:srgbClr val="000000"/>
              </a:solidFill>
              <a:highlight>
                <a:schemeClr val="accent6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7" name="Google Shape;27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2853250" y="194521"/>
            <a:ext cx="4982350" cy="35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{733BC77E-9112-40AA-948B-736362179A01}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463500" y="4347050"/>
            <a:ext cx="3423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111.a: Engage in the modeling cycle.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{24FFB114-5B95-4D7B-BD42-7829F64E2D1A}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5" name="Google Shape;305;p9"/>
          <p:cNvPicPr preferRelativeResize="0"/>
          <p:nvPr/>
        </p:nvPicPr>
        <p:blipFill rotWithShape="1">
          <a:blip r:embed="rId4">
            <a:alphaModFix/>
          </a:blip>
          <a:srcRect b="7603" l="0" r="0" t="0"/>
          <a:stretch/>
        </p:blipFill>
        <p:spPr>
          <a:xfrm>
            <a:off x="2329575" y="-15926"/>
            <a:ext cx="5553075" cy="257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9"/>
          <p:cNvPicPr preferRelativeResize="0"/>
          <p:nvPr/>
        </p:nvPicPr>
        <p:blipFill rotWithShape="1">
          <a:blip r:embed="rId5">
            <a:alphaModFix/>
          </a:blip>
          <a:srcRect b="0" l="0" r="0" t="6628"/>
          <a:stretch/>
        </p:blipFill>
        <p:spPr>
          <a:xfrm>
            <a:off x="3999075" y="2685975"/>
            <a:ext cx="5147626" cy="244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