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DM Sans Medium"/>
      <p:regular r:id="rId16"/>
      <p:bold r:id="rId17"/>
      <p:italic r:id="rId18"/>
      <p:boldItalic r:id="rId19"/>
    </p:embeddedFont>
    <p:embeddedFont>
      <p:font typeface="DM Sans"/>
      <p:regular r:id="rId20"/>
      <p:bold r:id="rId21"/>
      <p:italic r:id="rId22"/>
      <p:boldItalic r:id="rId23"/>
    </p:embeddedFont>
    <p:embeddedFont>
      <p:font typeface="Nanum Myeongjo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6" roundtripDataSignature="AMtx7mgQ9jwdBGbJ723D7MWTmYhi/+dI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03A0E3-887F-4DD8-BB63-AD7CF8C37899}">
  <a:tblStyle styleId="{AA03A0E3-887F-4DD8-BB63-AD7CF8C3789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A0EE1F00-C702-4C8E-9BA0-FBE489458F7F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regular.fntdata"/><Relationship Id="rId22" Type="http://schemas.openxmlformats.org/officeDocument/2006/relationships/font" Target="fonts/DMSans-italic.fntdata"/><Relationship Id="rId21" Type="http://schemas.openxmlformats.org/officeDocument/2006/relationships/font" Target="fonts/DMSans-bold.fntdata"/><Relationship Id="rId24" Type="http://schemas.openxmlformats.org/officeDocument/2006/relationships/font" Target="fonts/NanumMyeongjo-regular.fntdata"/><Relationship Id="rId23" Type="http://schemas.openxmlformats.org/officeDocument/2006/relationships/font" Target="fonts/DM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NanumMyeongj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DMSansMedium-bold.fntdata"/><Relationship Id="rId16" Type="http://schemas.openxmlformats.org/officeDocument/2006/relationships/font" Target="fonts/DMSansMedium-regular.fntdata"/><Relationship Id="rId19" Type="http://schemas.openxmlformats.org/officeDocument/2006/relationships/font" Target="fonts/DMSansMedium-boldItalic.fntdata"/><Relationship Id="rId18" Type="http://schemas.openxmlformats.org/officeDocument/2006/relationships/font" Target="fonts/DMSans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12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" name="Google Shape;14;p12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3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" name="Google Shape;19;p13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" name="Google Shape;20;p13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6" name="Google Shape;4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0.jpg"/><Relationship Id="rId5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77" name="Google Shape;77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{AA03A0E3-887F-4DD8-BB63-AD7CF8C37899}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Google Shape;82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" name="Google Shape;83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87" name="Google Shape;87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{AA03A0E3-887F-4DD8-BB63-AD7CF8C37899}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8" name="Google Shape;8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112.g: Assess the fit of a function using the correlation coefficient, residuals, and other tools.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{A0EE1F00-C702-4C8E-9BA0-FBE489458F7F}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questionnaire with writing on it&#10;&#10;Description automatically generated" id="105" name="Google Shape;10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9409" y="152712"/>
            <a:ext cx="3547467" cy="45830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aph with writing on it&#10;&#10;Description automatically generated" id="106" name="Google Shape;10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67213" y="152700"/>
            <a:ext cx="3053033" cy="3716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" name="Google Shape;111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" name="Google Shape;112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3" name="Google Shape;113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16" name="Google Shape;116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{AA03A0E3-887F-4DD8-BB63-AD7CF8C37899}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112.g: Assess the fit of a function using the correlation coefficient, residuals, and other tools.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3" name="Google Shape;133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{A0EE1F00-C702-4C8E-9BA0-FBE489458F7F}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paper with text and drawings on it&#10;&#10;Description automatically generated" id="134" name="Google Shape;13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81575" y="303225"/>
            <a:ext cx="5581290" cy="3514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Google Shape;139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" name="Google Shape;140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1" name="Google Shape;141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44" name="Google Shape;144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{AA03A0E3-887F-4DD8-BB63-AD7CF8C37899}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5" name="Google Shape;1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9" name="Google Shape;149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{A0EE1F00-C702-4C8E-9BA0-FBE489458F7F}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0" name="Google Shape;150;p5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112.g: Assess the fit of a function using the correlation coefficient, residuals, and other tools.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51" name="Google Shape;15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per with writing on it&#10;&#10;Description automatically generated" id="162" name="Google Shape;16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18447" y="29850"/>
            <a:ext cx="3761879" cy="44728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per with writing on it&#10;&#10;Description automatically generated" id="163" name="Google Shape;16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49450" y="29850"/>
            <a:ext cx="3004501" cy="3954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Google Shape;16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" name="Google Shape;16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0" name="Google Shape;17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71" name="Google Shape;17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{AA03A0E3-887F-4DD8-BB63-AD7CF8C37899}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Google Shape;17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7" name="Google Shape;17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81" name="Google Shape;18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{AA03A0E3-887F-4DD8-BB63-AD7CF8C37899}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7" name="Google Shape;19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{A0EE1F00-C702-4C8E-9BA0-FBE489458F7F}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8" name="Google Shape;198;p7"/>
          <p:cNvSpPr txBox="1"/>
          <p:nvPr/>
        </p:nvSpPr>
        <p:spPr>
          <a:xfrm>
            <a:off x="562325" y="3995975"/>
            <a:ext cx="3423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112.h: Explain insights gained from analyzing two-variable measurement data and limitations of curves fitted to data.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descr="A paper with writing on it&#10;&#10;Description automatically generated" id="199" name="Google Shape;199;p7"/>
          <p:cNvPicPr preferRelativeResize="0"/>
          <p:nvPr/>
        </p:nvPicPr>
        <p:blipFill rotWithShape="1">
          <a:blip r:embed="rId4">
            <a:alphaModFix/>
          </a:blip>
          <a:srcRect b="13589" l="11329" r="9329" t="32376"/>
          <a:stretch/>
        </p:blipFill>
        <p:spPr>
          <a:xfrm>
            <a:off x="2161951" y="763526"/>
            <a:ext cx="3523475" cy="30449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ece of paper with writing on it&#10;&#10;Description automatically generated" id="200" name="Google Shape;200;p7"/>
          <p:cNvPicPr preferRelativeResize="0"/>
          <p:nvPr/>
        </p:nvPicPr>
        <p:blipFill rotWithShape="1">
          <a:blip r:embed="rId5">
            <a:alphaModFix/>
          </a:blip>
          <a:srcRect b="15428" l="9389" r="14022" t="12002"/>
          <a:stretch/>
        </p:blipFill>
        <p:spPr>
          <a:xfrm>
            <a:off x="5547030" y="76499"/>
            <a:ext cx="3523471" cy="423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5" name="Google Shape;205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6" name="Google Shape;206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7" name="Google Shape;207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10" name="Google Shape;210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{AA03A0E3-887F-4DD8-BB63-AD7CF8C37899}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11" name="Google Shape;21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6" name="Google Shape;226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{A0EE1F00-C702-4C8E-9BA0-FBE489458F7F}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7" name="Google Shape;227;p8"/>
          <p:cNvSpPr txBox="1"/>
          <p:nvPr/>
        </p:nvSpPr>
        <p:spPr>
          <a:xfrm>
            <a:off x="562325" y="3995975"/>
            <a:ext cx="3423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112.h: Explain insights gained from analyzing two-variable measurement data and limitations of curves fitted to data.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descr="A paper with writing on it&#10;&#10;Description automatically generated" id="228" name="Google Shape;22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4617" y="303225"/>
            <a:ext cx="3595709" cy="36464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ece of paper with writing on it&#10;&#10;Description automatically generated" id="229" name="Google Shape;229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81600" y="786682"/>
            <a:ext cx="3347664" cy="2679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4" name="Google Shape;234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5" name="Google Shape;235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6" name="Google Shape;236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8" name="Google Shape;238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9" name="Google Shape;239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{AA03A0E3-887F-4DD8-BB63-AD7CF8C37899}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40" name="Google Shape;24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9"/>
          <p:cNvSpPr txBox="1"/>
          <p:nvPr/>
        </p:nvSpPr>
        <p:spPr>
          <a:xfrm>
            <a:off x="562325" y="3995975"/>
            <a:ext cx="3423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112.h: Explain insights gained from analyzing two-variable measurement data and limitations of curves fitted to data.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6" name="Google Shape;256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{A0EE1F00-C702-4C8E-9BA0-FBE489458F7F}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paper with writing on it&#10;&#10;Description automatically generated" id="257" name="Google Shape;25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5800" y="39894"/>
            <a:ext cx="2986185" cy="39539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per with writing on it&#10;&#10;Description automatically generated" id="258" name="Google Shape;258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51976" y="64950"/>
            <a:ext cx="3815824" cy="475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