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  <p:sldMasterId id="214748366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y="5143500" cx="9144000"/>
  <p:notesSz cx="6858000" cy="9144000"/>
  <p:embeddedFontLst>
    <p:embeddedFont>
      <p:font typeface="DM Sans Medium"/>
      <p:regular r:id="rId17"/>
      <p:bold r:id="rId18"/>
      <p:italic r:id="rId19"/>
      <p:boldItalic r:id="rId20"/>
    </p:embeddedFont>
    <p:embeddedFont>
      <p:font typeface="Proxima Nova"/>
      <p:regular r:id="rId21"/>
      <p:bold r:id="rId22"/>
      <p:italic r:id="rId23"/>
      <p:boldItalic r:id="rId24"/>
    </p:embeddedFont>
    <p:embeddedFont>
      <p:font typeface="Roboto"/>
      <p:regular r:id="rId25"/>
      <p:bold r:id="rId26"/>
      <p:italic r:id="rId27"/>
      <p:boldItalic r:id="rId28"/>
    </p:embeddedFont>
    <p:embeddedFont>
      <p:font typeface="DM Sans"/>
      <p:regular r:id="rId29"/>
      <p:bold r:id="rId30"/>
      <p:italic r:id="rId31"/>
      <p:boldItalic r:id="rId32"/>
    </p:embeddedFont>
    <p:embeddedFont>
      <p:font typeface="Nanum Myeongjo"/>
      <p:regular r:id="rId33"/>
      <p:bold r:id="rId34"/>
    </p:embeddedFont>
    <p:embeddedFont>
      <p:font typeface="Alfa Slab One"/>
      <p:regular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6" roundtripDataSignature="AMtx7mhFyD5lhfM2nxA7kIIX9d1CW+R76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41ADDDF-5703-4F08-87E6-BDAEA4D8A205}">
  <a:tblStyle styleId="{941ADDDF-5703-4F08-87E6-BDAEA4D8A20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4087F77C-1A39-498C-B004-FB0247BCEB84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Medium-boldItalic.fntdata"/><Relationship Id="rId22" Type="http://schemas.openxmlformats.org/officeDocument/2006/relationships/font" Target="fonts/ProximaNova-bold.fntdata"/><Relationship Id="rId21" Type="http://schemas.openxmlformats.org/officeDocument/2006/relationships/font" Target="fonts/ProximaNova-regular.fntdata"/><Relationship Id="rId24" Type="http://schemas.openxmlformats.org/officeDocument/2006/relationships/font" Target="fonts/ProximaNova-boldItalic.fntdata"/><Relationship Id="rId23" Type="http://schemas.openxmlformats.org/officeDocument/2006/relationships/font" Target="fonts/ProximaNova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26" Type="http://schemas.openxmlformats.org/officeDocument/2006/relationships/font" Target="fonts/Roboto-bold.fntdata"/><Relationship Id="rId25" Type="http://schemas.openxmlformats.org/officeDocument/2006/relationships/font" Target="fonts/Roboto-regular.fntdata"/><Relationship Id="rId28" Type="http://schemas.openxmlformats.org/officeDocument/2006/relationships/font" Target="fonts/Roboto-boldItalic.fntdata"/><Relationship Id="rId27" Type="http://schemas.openxmlformats.org/officeDocument/2006/relationships/font" Target="fonts/Roboto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font" Target="fonts/DMSans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DMSans-italic.fntdata"/><Relationship Id="rId30" Type="http://schemas.openxmlformats.org/officeDocument/2006/relationships/font" Target="fonts/DMSans-bold.fntdata"/><Relationship Id="rId11" Type="http://schemas.openxmlformats.org/officeDocument/2006/relationships/slide" Target="slides/slide4.xml"/><Relationship Id="rId33" Type="http://schemas.openxmlformats.org/officeDocument/2006/relationships/font" Target="fonts/NanumMyeongjo-regular.fntdata"/><Relationship Id="rId10" Type="http://schemas.openxmlformats.org/officeDocument/2006/relationships/slide" Target="slides/slide3.xml"/><Relationship Id="rId32" Type="http://schemas.openxmlformats.org/officeDocument/2006/relationships/font" Target="fonts/DMSans-boldItalic.fntdata"/><Relationship Id="rId13" Type="http://schemas.openxmlformats.org/officeDocument/2006/relationships/slide" Target="slides/slide6.xml"/><Relationship Id="rId35" Type="http://schemas.openxmlformats.org/officeDocument/2006/relationships/font" Target="fonts/AlfaSlabOne-regular.fntdata"/><Relationship Id="rId12" Type="http://schemas.openxmlformats.org/officeDocument/2006/relationships/slide" Target="slides/slide5.xml"/><Relationship Id="rId34" Type="http://schemas.openxmlformats.org/officeDocument/2006/relationships/font" Target="fonts/NanumMyeongjo-bold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36" Type="http://customschemas.google.com/relationships/presentationmetadata" Target="metadata"/><Relationship Id="rId17" Type="http://schemas.openxmlformats.org/officeDocument/2006/relationships/font" Target="fonts/DMSansMedium-regular.fntdata"/><Relationship Id="rId16" Type="http://schemas.openxmlformats.org/officeDocument/2006/relationships/slide" Target="slides/slide9.xml"/><Relationship Id="rId19" Type="http://schemas.openxmlformats.org/officeDocument/2006/relationships/font" Target="fonts/DMSansMedium-italic.fntdata"/><Relationship Id="rId18" Type="http://schemas.openxmlformats.org/officeDocument/2006/relationships/font" Target="fonts/DM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4" name="Google Shape;12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6" name="Google Shape;2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26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" name="Google Shape;14;p26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5" name="Google Shape;15;p26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7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1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31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2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3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" name="Google Shape;41;p33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" name="Google Shape;42;p33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3" name="Google Shape;43;p33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5" name="Google Shape;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4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8" name="Google Shape;48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5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1" name="Google Shape;51;p35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a Section Header" showMasterSp="0">
  <p:cSld name="3a Section Header">
    <p:bg>
      <p:bgPr>
        <a:solidFill>
          <a:schemeClr val="accen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7"/>
          <p:cNvSpPr txBox="1"/>
          <p:nvPr>
            <p:ph type="title"/>
          </p:nvPr>
        </p:nvSpPr>
        <p:spPr>
          <a:xfrm>
            <a:off x="571481" y="1085851"/>
            <a:ext cx="7543800" cy="14859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Roboto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37"/>
          <p:cNvSpPr txBox="1"/>
          <p:nvPr>
            <p:ph idx="1" type="subTitle"/>
          </p:nvPr>
        </p:nvSpPr>
        <p:spPr>
          <a:xfrm>
            <a:off x="571481" y="2702638"/>
            <a:ext cx="75438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id="58" name="Google Shape;5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3825" y="4800600"/>
            <a:ext cx="1285875" cy="321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-290946" y="290945"/>
            <a:ext cx="1200151" cy="6182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Google Shape;68;p14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0" name="Google Shape;70;p14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75" name="Google Shape;7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" name="Google Shape;7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7" name="Google Shape;87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" name="Google Shape;9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" name="Google Shape;94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95" name="Google Shape;95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98" name="Google Shape;9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02" name="Google Shape;102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03" name="Google Shape;103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07" name="Google Shape;10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10" name="Google Shape;110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8" name="Google Shape;118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21" name="Google Shape;121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6" name="Google Shape;126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8" name="Google Shape;128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29" name="Google Shape;129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{941ADDDF-5703-4F08-87E6-BDAEA4D8A205}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4" name="Google Shape;134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6" name="Google Shape;136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37" name="Google Shape;137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38" name="Google Shape;138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39" name="Google Shape;139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{941ADDDF-5703-4F08-87E6-BDAEA4D8A205}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0" name="Google Shape;1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151.b: Use geometric shapes, their measures, and their properties to describe objects.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6" name="Google Shape;156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{4087F77C-1A39-498C-B004-FB0247BCEB84}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paper with writing on it&#10;&#10;Description automatically generated" id="157" name="Google Shape;157;p3"/>
          <p:cNvPicPr preferRelativeResize="0"/>
          <p:nvPr/>
        </p:nvPicPr>
        <p:blipFill rotWithShape="1">
          <a:blip r:embed="rId4">
            <a:alphaModFix/>
          </a:blip>
          <a:srcRect b="3965" l="0" r="0" t="0"/>
          <a:stretch/>
        </p:blipFill>
        <p:spPr>
          <a:xfrm>
            <a:off x="4916075" y="60275"/>
            <a:ext cx="3924726" cy="5025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Google Shape;16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3" name="Google Shape;16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4" name="Google Shape;16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65" name="Google Shape;16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67" name="Google Shape;16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{941ADDDF-5703-4F08-87E6-BDAEA4D8A205}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68" name="Google Shape;16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4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151.b: Use geometric shapes, their measures, and their properties to describe objects.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73" name="Google Shape;17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84" name="Google Shape;18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{4087F77C-1A39-498C-B004-FB0247BCEB84}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paper with writing on it&#10;&#10;Description automatically generated" id="185" name="Google Shape;185;p4"/>
          <p:cNvPicPr preferRelativeResize="0"/>
          <p:nvPr/>
        </p:nvPicPr>
        <p:blipFill rotWithShape="1">
          <a:blip r:embed="rId4">
            <a:alphaModFix/>
          </a:blip>
          <a:srcRect b="4633" l="0" r="0" t="0"/>
          <a:stretch/>
        </p:blipFill>
        <p:spPr>
          <a:xfrm>
            <a:off x="4572000" y="77250"/>
            <a:ext cx="3923541" cy="498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0" name="Google Shape;19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93" name="Google Shape;19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4" name="Google Shape;19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95" name="Google Shape;19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{941ADDDF-5703-4F08-87E6-BDAEA4D8A205}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96" name="Google Shape;19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0" name="Google Shape;20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{4087F77C-1A39-498C-B004-FB0247BCEB84}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1" name="Google Shape;201;p5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151.b: Use geometric shapes, their measures, and their properties to describe objects.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02" name="Google Shape;20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white board with writing on it&#10;&#10;Description automatically generated" id="213" name="Google Shape;21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23050" y="152700"/>
            <a:ext cx="5345300" cy="375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8" name="Google Shape;21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9" name="Google Shape;21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221" name="Google Shape;22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{941ADDDF-5703-4F08-87E6-BDAEA4D8A205}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6" name="Google Shape;22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27" name="Google Shape;22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8" name="Google Shape;22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29" name="Google Shape;229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0" name="Google Shape;23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1" name="Google Shape;23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{941ADDDF-5703-4F08-87E6-BDAEA4D8A205}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7" name="Google Shape;24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{4087F77C-1A39-498C-B004-FB0247BCEB84}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8" name="Google Shape;248;p7"/>
          <p:cNvSpPr txBox="1"/>
          <p:nvPr/>
        </p:nvSpPr>
        <p:spPr>
          <a:xfrm>
            <a:off x="562325" y="3995975"/>
            <a:ext cx="24645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151.d: Apply geometric methods to solve design problems.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descr="A paper with a drawing of a video game&#10;&#10;Description automatically generated" id="249" name="Google Shape;24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098950" y="300"/>
            <a:ext cx="3660968" cy="514139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aper with writing on it&#10;&#10;Description automatically generated" id="250" name="Google Shape;25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2125" y="303798"/>
            <a:ext cx="3007150" cy="18855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5" name="Google Shape;255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6" name="Google Shape;256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7" name="Google Shape;257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58" name="Google Shape;258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59" name="Google Shape;259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60" name="Google Shape;260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{941ADDDF-5703-4F08-87E6-BDAEA4D8A205}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61" name="Google Shape;26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4" name="Google Shape;27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6" name="Google Shape;276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{4087F77C-1A39-498C-B004-FB0247BCEB84}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77" name="Google Shape;277;p8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151.d: Apply geometric methods to solve design problems.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descr="A piece of paper with writing on it&#10;&#10;Description automatically generated" id="278" name="Google Shape;278;p8"/>
          <p:cNvPicPr preferRelativeResize="0"/>
          <p:nvPr/>
        </p:nvPicPr>
        <p:blipFill rotWithShape="1">
          <a:blip r:embed="rId4">
            <a:alphaModFix/>
          </a:blip>
          <a:srcRect b="14276" l="11752" r="7750" t="14084"/>
          <a:stretch/>
        </p:blipFill>
        <p:spPr>
          <a:xfrm>
            <a:off x="4649375" y="300"/>
            <a:ext cx="4205925" cy="4989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3" name="Google Shape;283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84" name="Google Shape;284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85" name="Google Shape;285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86" name="Google Shape;286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87" name="Google Shape;287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88" name="Google Shape;288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{941ADDDF-5703-4F08-87E6-BDAEA4D8A205}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89" name="Google Shape;28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93" name="Google Shape;293;p9"/>
          <p:cNvSpPr txBox="1"/>
          <p:nvPr/>
        </p:nvSpPr>
        <p:spPr>
          <a:xfrm>
            <a:off x="562325" y="3995975"/>
            <a:ext cx="34233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151.d: Apply geometric methods to solve design problems. 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94" name="Google Shape;29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05" name="Google Shape;305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{4087F77C-1A39-498C-B004-FB0247BCEB84}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A screenshot of a screen shot of a screen shot of a screen shot of a screen shot of a screen shot of a screen shot of a screen shot of a screen shot of a screen shot&#10;&#10;Description automatically generated" id="306" name="Google Shape;306;p9"/>
          <p:cNvPicPr preferRelativeResize="0"/>
          <p:nvPr/>
        </p:nvPicPr>
        <p:blipFill rotWithShape="1">
          <a:blip r:embed="rId4">
            <a:alphaModFix/>
          </a:blip>
          <a:srcRect b="0" l="50151" r="0" t="0"/>
          <a:stretch/>
        </p:blipFill>
        <p:spPr>
          <a:xfrm>
            <a:off x="2259863" y="60263"/>
            <a:ext cx="3343275" cy="260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screen shot of a screen shot of a screen shot of a screen shot of a screen shot of a screen shot of a screen shot of a screen shot of a screen shot&#10;&#10;Description automatically generated" id="307" name="Google Shape;307;p9"/>
          <p:cNvPicPr preferRelativeResize="0"/>
          <p:nvPr/>
        </p:nvPicPr>
        <p:blipFill rotWithShape="1">
          <a:blip r:embed="rId4">
            <a:alphaModFix/>
          </a:blip>
          <a:srcRect b="0" l="0" r="49847" t="0"/>
          <a:stretch/>
        </p:blipFill>
        <p:spPr>
          <a:xfrm>
            <a:off x="5681425" y="60263"/>
            <a:ext cx="3362325" cy="2609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8" name="Google Shape;308;p9"/>
          <p:cNvGrpSpPr/>
          <p:nvPr/>
        </p:nvGrpSpPr>
        <p:grpSpPr>
          <a:xfrm>
            <a:off x="4141722" y="2610199"/>
            <a:ext cx="3712856" cy="2465072"/>
            <a:chOff x="4294200" y="2362453"/>
            <a:chExt cx="3790950" cy="2636722"/>
          </a:xfrm>
        </p:grpSpPr>
        <p:pic>
          <p:nvPicPr>
            <p:cNvPr descr="A close-up of a device&#10;&#10;Description automatically generated" id="309" name="Google Shape;309;p9"/>
            <p:cNvPicPr preferRelativeResize="0"/>
            <p:nvPr/>
          </p:nvPicPr>
          <p:blipFill rotWithShape="1">
            <a:blip r:embed="rId5">
              <a:alphaModFix/>
            </a:blip>
            <a:srcRect b="76814" l="3516" r="52358" t="11097"/>
            <a:stretch/>
          </p:blipFill>
          <p:spPr>
            <a:xfrm>
              <a:off x="4294203" y="2362453"/>
              <a:ext cx="3790943" cy="5718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 close-up of a device&#10;&#10;Description automatically generated" id="310" name="Google Shape;310;p9"/>
            <p:cNvPicPr preferRelativeResize="0"/>
            <p:nvPr/>
          </p:nvPicPr>
          <p:blipFill rotWithShape="1">
            <a:blip r:embed="rId5">
              <a:alphaModFix/>
            </a:blip>
            <a:srcRect b="9510" l="3516" r="52358" t="45372"/>
            <a:stretch/>
          </p:blipFill>
          <p:spPr>
            <a:xfrm>
              <a:off x="4294200" y="2864525"/>
              <a:ext cx="3790950" cy="213465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